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152B-CE20-9247-899C-0BA8487F438E}" type="datetimeFigureOut">
              <a:rPr lang="nl-NL" smtClean="0"/>
              <a:t>28-07-15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4735D-5614-F749-8B60-104826645B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078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152B-CE20-9247-899C-0BA8487F438E}" type="datetimeFigureOut">
              <a:rPr lang="nl-NL" smtClean="0"/>
              <a:t>28-07-15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4735D-5614-F749-8B60-104826645B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1215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152B-CE20-9247-899C-0BA8487F438E}" type="datetimeFigureOut">
              <a:rPr lang="nl-NL" smtClean="0"/>
              <a:t>28-07-15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4735D-5614-F749-8B60-104826645B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6525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152B-CE20-9247-899C-0BA8487F438E}" type="datetimeFigureOut">
              <a:rPr lang="nl-NL" smtClean="0"/>
              <a:t>28-07-15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4735D-5614-F749-8B60-104826645B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8894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152B-CE20-9247-899C-0BA8487F438E}" type="datetimeFigureOut">
              <a:rPr lang="nl-NL" smtClean="0"/>
              <a:t>28-07-15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4735D-5614-F749-8B60-104826645B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984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152B-CE20-9247-899C-0BA8487F438E}" type="datetimeFigureOut">
              <a:rPr lang="nl-NL" smtClean="0"/>
              <a:t>28-07-15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4735D-5614-F749-8B60-104826645B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7173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152B-CE20-9247-899C-0BA8487F438E}" type="datetimeFigureOut">
              <a:rPr lang="nl-NL" smtClean="0"/>
              <a:t>28-07-15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4735D-5614-F749-8B60-104826645B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3669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152B-CE20-9247-899C-0BA8487F438E}" type="datetimeFigureOut">
              <a:rPr lang="nl-NL" smtClean="0"/>
              <a:t>28-07-15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4735D-5614-F749-8B60-104826645B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1417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152B-CE20-9247-899C-0BA8487F438E}" type="datetimeFigureOut">
              <a:rPr lang="nl-NL" smtClean="0"/>
              <a:t>28-07-15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4735D-5614-F749-8B60-104826645B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410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152B-CE20-9247-899C-0BA8487F438E}" type="datetimeFigureOut">
              <a:rPr lang="nl-NL" smtClean="0"/>
              <a:t>28-07-15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4735D-5614-F749-8B60-104826645B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359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152B-CE20-9247-899C-0BA8487F438E}" type="datetimeFigureOut">
              <a:rPr lang="nl-NL" smtClean="0"/>
              <a:t>28-07-15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4735D-5614-F749-8B60-104826645B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7745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152B-CE20-9247-899C-0BA8487F438E}" type="datetimeFigureOut">
              <a:rPr lang="nl-NL" smtClean="0"/>
              <a:t>28-07-15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4735D-5614-F749-8B60-104826645B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3013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/>
        </p:nvSpPr>
        <p:spPr>
          <a:xfrm>
            <a:off x="2470249" y="1328200"/>
            <a:ext cx="2015817" cy="1992301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600" dirty="0" smtClean="0">
                <a:solidFill>
                  <a:srgbClr val="FFFFFF"/>
                </a:solidFill>
              </a:rPr>
              <a:t>B player</a:t>
            </a:r>
          </a:p>
          <a:p>
            <a:pPr algn="ctr"/>
            <a:r>
              <a:rPr lang="nl-NL" sz="2800" i="1" dirty="0" smtClean="0">
                <a:solidFill>
                  <a:srgbClr val="FFFFFF"/>
                </a:solidFill>
              </a:rPr>
              <a:t>coach</a:t>
            </a:r>
            <a:endParaRPr lang="nl-NL" sz="2800" i="1" dirty="0">
              <a:solidFill>
                <a:srgbClr val="FFFFFF"/>
              </a:solidFill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4638466" y="3472901"/>
            <a:ext cx="2015817" cy="1992301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600" dirty="0" smtClean="0">
                <a:solidFill>
                  <a:srgbClr val="FFFFFF"/>
                </a:solidFill>
              </a:rPr>
              <a:t>C player</a:t>
            </a:r>
          </a:p>
          <a:p>
            <a:pPr algn="ctr"/>
            <a:r>
              <a:rPr lang="nl-NL" sz="2800" i="1" dirty="0">
                <a:solidFill>
                  <a:srgbClr val="FFFFFF"/>
                </a:solidFill>
              </a:rPr>
              <a:t>w</a:t>
            </a:r>
            <a:r>
              <a:rPr lang="nl-NL" sz="2800" i="1" dirty="0" smtClean="0">
                <a:solidFill>
                  <a:srgbClr val="FFFFFF"/>
                </a:solidFill>
              </a:rPr>
              <a:t>arn/coach</a:t>
            </a:r>
            <a:endParaRPr lang="nl-NL" sz="2800" i="1" dirty="0">
              <a:solidFill>
                <a:srgbClr val="FFFFFF"/>
              </a:solidFill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4638466" y="1328200"/>
            <a:ext cx="2015817" cy="1992301"/>
          </a:xfrm>
          <a:prstGeom prst="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600" dirty="0" smtClean="0">
                <a:solidFill>
                  <a:srgbClr val="FFFFFF"/>
                </a:solidFill>
              </a:rPr>
              <a:t>A player</a:t>
            </a:r>
          </a:p>
          <a:p>
            <a:pPr algn="ctr"/>
            <a:r>
              <a:rPr lang="nl-NL" sz="2800" i="1" dirty="0">
                <a:solidFill>
                  <a:srgbClr val="FFFFFF"/>
                </a:solidFill>
              </a:rPr>
              <a:t>h</a:t>
            </a:r>
            <a:r>
              <a:rPr lang="nl-NL" sz="2800" i="1" dirty="0" smtClean="0">
                <a:solidFill>
                  <a:srgbClr val="FFFFFF"/>
                </a:solidFill>
              </a:rPr>
              <a:t>ire/retain</a:t>
            </a:r>
            <a:endParaRPr lang="nl-NL" sz="2800" i="1" dirty="0">
              <a:solidFill>
                <a:srgbClr val="FFFFFF"/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2470249" y="3472901"/>
            <a:ext cx="2015817" cy="1992301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600" dirty="0" smtClean="0">
                <a:solidFill>
                  <a:srgbClr val="FFFFFF"/>
                </a:solidFill>
              </a:rPr>
              <a:t>D </a:t>
            </a:r>
            <a:r>
              <a:rPr lang="nl-NL" sz="3600" dirty="0" smtClean="0">
                <a:solidFill>
                  <a:srgbClr val="FFFFFF"/>
                </a:solidFill>
              </a:rPr>
              <a:t>player</a:t>
            </a:r>
          </a:p>
          <a:p>
            <a:pPr algn="ctr"/>
            <a:r>
              <a:rPr lang="nl-NL" sz="2800" i="1" dirty="0">
                <a:solidFill>
                  <a:srgbClr val="FFFFFF"/>
                </a:solidFill>
              </a:rPr>
              <a:t>m</a:t>
            </a:r>
            <a:r>
              <a:rPr lang="nl-NL" sz="2800" i="1" dirty="0" smtClean="0">
                <a:solidFill>
                  <a:srgbClr val="FFFFFF"/>
                </a:solidFill>
              </a:rPr>
              <a:t>ove on</a:t>
            </a:r>
            <a:endParaRPr lang="nl-NL" sz="2800" i="1" dirty="0">
              <a:solidFill>
                <a:srgbClr val="FFFFFF"/>
              </a:solidFill>
            </a:endParaRPr>
          </a:p>
        </p:txBody>
      </p:sp>
      <p:sp>
        <p:nvSpPr>
          <p:cNvPr id="14" name="Pijl links 13"/>
          <p:cNvSpPr/>
          <p:nvPr/>
        </p:nvSpPr>
        <p:spPr>
          <a:xfrm>
            <a:off x="2470249" y="5698219"/>
            <a:ext cx="3832479" cy="43264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rgbClr val="FFFFFF"/>
                </a:solidFill>
              </a:rPr>
              <a:t>Productivity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5" name="Pijl omhoog 14"/>
          <p:cNvSpPr/>
          <p:nvPr/>
        </p:nvSpPr>
        <p:spPr>
          <a:xfrm>
            <a:off x="1686646" y="1328201"/>
            <a:ext cx="514601" cy="4137002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nl-NL" dirty="0" smtClean="0">
                <a:solidFill>
                  <a:srgbClr val="FFFFFF"/>
                </a:solidFill>
              </a:rPr>
              <a:t>Core Values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6321936" y="5696275"/>
            <a:ext cx="783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FFFF"/>
                </a:solidFill>
              </a:rPr>
              <a:t>100%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1686646" y="5692643"/>
            <a:ext cx="528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0%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1605872" y="958868"/>
            <a:ext cx="783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FFFF"/>
                </a:solidFill>
              </a:rPr>
              <a:t>100%</a:t>
            </a:r>
            <a:endParaRPr lang="nl-N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638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26</Words>
  <Application>Microsoft Macintosh PowerPoint</Application>
  <PresentationFormat>Diavoorstelling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PowerPoint-presentatie</vt:lpstr>
    </vt:vector>
  </TitlesOfParts>
  <Company>Abroadline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Bastiaan van den Noort</dc:creator>
  <cp:lastModifiedBy>Bastiaan van den Noort</cp:lastModifiedBy>
  <cp:revision>4</cp:revision>
  <dcterms:created xsi:type="dcterms:W3CDTF">2015-07-28T09:05:45Z</dcterms:created>
  <dcterms:modified xsi:type="dcterms:W3CDTF">2015-07-28T19:59:24Z</dcterms:modified>
</cp:coreProperties>
</file>